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82" r:id="rId4"/>
    <p:sldId id="259" r:id="rId5"/>
    <p:sldId id="277" r:id="rId6"/>
    <p:sldId id="278" r:id="rId7"/>
    <p:sldId id="279" r:id="rId8"/>
    <p:sldId id="260" r:id="rId9"/>
    <p:sldId id="261" r:id="rId10"/>
    <p:sldId id="262" r:id="rId11"/>
    <p:sldId id="263" r:id="rId12"/>
    <p:sldId id="264" r:id="rId13"/>
    <p:sldId id="280" r:id="rId14"/>
    <p:sldId id="281" r:id="rId15"/>
    <p:sldId id="265" r:id="rId16"/>
    <p:sldId id="266" r:id="rId17"/>
    <p:sldId id="267" r:id="rId18"/>
    <p:sldId id="268" r:id="rId19"/>
    <p:sldId id="269" r:id="rId20"/>
    <p:sldId id="270" r:id="rId21"/>
    <p:sldId id="272" r:id="rId22"/>
    <p:sldId id="275" r:id="rId23"/>
    <p:sldId id="276"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6" autoAdjust="0"/>
    <p:restoredTop sz="94660"/>
  </p:normalViewPr>
  <p:slideViewPr>
    <p:cSldViewPr snapToGrid="0">
      <p:cViewPr>
        <p:scale>
          <a:sx n="52" d="100"/>
          <a:sy n="52" d="100"/>
        </p:scale>
        <p:origin x="59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05DA-FB76-4FAC-AF78-D56D2A6BE6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E140F4-F2C1-47D8-8419-1F6146B07B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CE90A0-A165-413A-9E39-74C5ABEE79E3}"/>
              </a:ext>
            </a:extLst>
          </p:cNvPr>
          <p:cNvSpPr>
            <a:spLocks noGrp="1"/>
          </p:cNvSpPr>
          <p:nvPr>
            <p:ph type="dt" sz="half" idx="10"/>
          </p:nvPr>
        </p:nvSpPr>
        <p:spPr/>
        <p:txBody>
          <a:bodyPr/>
          <a:lstStyle/>
          <a:p>
            <a:fld id="{1AFB636D-9B56-49FD-8705-0291754DDFB3}" type="datetimeFigureOut">
              <a:rPr lang="en-US" smtClean="0"/>
              <a:t>5/5/2021</a:t>
            </a:fld>
            <a:endParaRPr lang="en-US"/>
          </a:p>
        </p:txBody>
      </p:sp>
      <p:sp>
        <p:nvSpPr>
          <p:cNvPr id="5" name="Footer Placeholder 4">
            <a:extLst>
              <a:ext uri="{FF2B5EF4-FFF2-40B4-BE49-F238E27FC236}">
                <a16:creationId xmlns:a16="http://schemas.microsoft.com/office/drawing/2014/main" id="{40039D9C-6E13-4F8C-BF62-EACCBB78E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094FA-A8F4-4F02-9209-A66CB5160B37}"/>
              </a:ext>
            </a:extLst>
          </p:cNvPr>
          <p:cNvSpPr>
            <a:spLocks noGrp="1"/>
          </p:cNvSpPr>
          <p:nvPr>
            <p:ph type="sldNum" sz="quarter" idx="12"/>
          </p:nvPr>
        </p:nvSpPr>
        <p:spPr/>
        <p:txBody>
          <a:bodyPr/>
          <a:lstStyle/>
          <a:p>
            <a:fld id="{FD3AC860-D8F5-4F51-A8AB-3C4BD55DF95E}" type="slidenum">
              <a:rPr lang="en-US" smtClean="0"/>
              <a:t>‹#›</a:t>
            </a:fld>
            <a:endParaRPr lang="en-US"/>
          </a:p>
        </p:txBody>
      </p:sp>
    </p:spTree>
    <p:extLst>
      <p:ext uri="{BB962C8B-B14F-4D97-AF65-F5344CB8AC3E}">
        <p14:creationId xmlns:p14="http://schemas.microsoft.com/office/powerpoint/2010/main" val="4293520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580D-EBE2-4475-836D-EE8E046E95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081E2-B634-4708-8829-2FE5250FFD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23544-8DD8-4250-884B-F85EF1D8C69C}"/>
              </a:ext>
            </a:extLst>
          </p:cNvPr>
          <p:cNvSpPr>
            <a:spLocks noGrp="1"/>
          </p:cNvSpPr>
          <p:nvPr>
            <p:ph type="dt" sz="half" idx="10"/>
          </p:nvPr>
        </p:nvSpPr>
        <p:spPr/>
        <p:txBody>
          <a:bodyPr/>
          <a:lstStyle/>
          <a:p>
            <a:fld id="{1AFB636D-9B56-49FD-8705-0291754DDFB3}" type="datetimeFigureOut">
              <a:rPr lang="en-US" smtClean="0"/>
              <a:t>5/5/2021</a:t>
            </a:fld>
            <a:endParaRPr lang="en-US"/>
          </a:p>
        </p:txBody>
      </p:sp>
      <p:sp>
        <p:nvSpPr>
          <p:cNvPr id="5" name="Footer Placeholder 4">
            <a:extLst>
              <a:ext uri="{FF2B5EF4-FFF2-40B4-BE49-F238E27FC236}">
                <a16:creationId xmlns:a16="http://schemas.microsoft.com/office/drawing/2014/main" id="{56B16C19-4208-476D-AEF2-7B3E1C7733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698CB-9B40-431D-9A4F-EF1A54787280}"/>
              </a:ext>
            </a:extLst>
          </p:cNvPr>
          <p:cNvSpPr>
            <a:spLocks noGrp="1"/>
          </p:cNvSpPr>
          <p:nvPr>
            <p:ph type="sldNum" sz="quarter" idx="12"/>
          </p:nvPr>
        </p:nvSpPr>
        <p:spPr/>
        <p:txBody>
          <a:bodyPr/>
          <a:lstStyle/>
          <a:p>
            <a:fld id="{FD3AC860-D8F5-4F51-A8AB-3C4BD55DF95E}" type="slidenum">
              <a:rPr lang="en-US" smtClean="0"/>
              <a:t>‹#›</a:t>
            </a:fld>
            <a:endParaRPr lang="en-US"/>
          </a:p>
        </p:txBody>
      </p:sp>
    </p:spTree>
    <p:extLst>
      <p:ext uri="{BB962C8B-B14F-4D97-AF65-F5344CB8AC3E}">
        <p14:creationId xmlns:p14="http://schemas.microsoft.com/office/powerpoint/2010/main" val="3883917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F24222-B9E3-45F5-8688-6CE7EB1A7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04B8BC-777C-4300-B076-8F6FA14A88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FD55B-470D-4453-8FEB-2A6BD77C15AA}"/>
              </a:ext>
            </a:extLst>
          </p:cNvPr>
          <p:cNvSpPr>
            <a:spLocks noGrp="1"/>
          </p:cNvSpPr>
          <p:nvPr>
            <p:ph type="dt" sz="half" idx="10"/>
          </p:nvPr>
        </p:nvSpPr>
        <p:spPr/>
        <p:txBody>
          <a:bodyPr/>
          <a:lstStyle/>
          <a:p>
            <a:fld id="{1AFB636D-9B56-49FD-8705-0291754DDFB3}" type="datetimeFigureOut">
              <a:rPr lang="en-US" smtClean="0"/>
              <a:t>5/5/2021</a:t>
            </a:fld>
            <a:endParaRPr lang="en-US"/>
          </a:p>
        </p:txBody>
      </p:sp>
      <p:sp>
        <p:nvSpPr>
          <p:cNvPr id="5" name="Footer Placeholder 4">
            <a:extLst>
              <a:ext uri="{FF2B5EF4-FFF2-40B4-BE49-F238E27FC236}">
                <a16:creationId xmlns:a16="http://schemas.microsoft.com/office/drawing/2014/main" id="{09D9655E-261F-42B4-9FEE-8951673FC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BBB0C-F663-40A5-A637-F437B6131851}"/>
              </a:ext>
            </a:extLst>
          </p:cNvPr>
          <p:cNvSpPr>
            <a:spLocks noGrp="1"/>
          </p:cNvSpPr>
          <p:nvPr>
            <p:ph type="sldNum" sz="quarter" idx="12"/>
          </p:nvPr>
        </p:nvSpPr>
        <p:spPr/>
        <p:txBody>
          <a:bodyPr/>
          <a:lstStyle/>
          <a:p>
            <a:fld id="{FD3AC860-D8F5-4F51-A8AB-3C4BD55DF95E}" type="slidenum">
              <a:rPr lang="en-US" smtClean="0"/>
              <a:t>‹#›</a:t>
            </a:fld>
            <a:endParaRPr lang="en-US"/>
          </a:p>
        </p:txBody>
      </p:sp>
    </p:spTree>
    <p:extLst>
      <p:ext uri="{BB962C8B-B14F-4D97-AF65-F5344CB8AC3E}">
        <p14:creationId xmlns:p14="http://schemas.microsoft.com/office/powerpoint/2010/main" val="1571456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A1CD-F04D-447A-A8E3-A25A691590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D19F43-211E-4CDA-B2F1-7464D28B4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9DDA9-7DEF-46F7-A9E7-941499AAE869}"/>
              </a:ext>
            </a:extLst>
          </p:cNvPr>
          <p:cNvSpPr>
            <a:spLocks noGrp="1"/>
          </p:cNvSpPr>
          <p:nvPr>
            <p:ph type="dt" sz="half" idx="10"/>
          </p:nvPr>
        </p:nvSpPr>
        <p:spPr/>
        <p:txBody>
          <a:bodyPr/>
          <a:lstStyle/>
          <a:p>
            <a:fld id="{1AFB636D-9B56-49FD-8705-0291754DDFB3}" type="datetimeFigureOut">
              <a:rPr lang="en-US" smtClean="0"/>
              <a:t>5/5/2021</a:t>
            </a:fld>
            <a:endParaRPr lang="en-US"/>
          </a:p>
        </p:txBody>
      </p:sp>
      <p:sp>
        <p:nvSpPr>
          <p:cNvPr id="5" name="Footer Placeholder 4">
            <a:extLst>
              <a:ext uri="{FF2B5EF4-FFF2-40B4-BE49-F238E27FC236}">
                <a16:creationId xmlns:a16="http://schemas.microsoft.com/office/drawing/2014/main" id="{E9DAD180-1DA5-4C55-AE2D-3BD9D33F7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3DFA3-0ADE-4D51-9163-298F360FAF63}"/>
              </a:ext>
            </a:extLst>
          </p:cNvPr>
          <p:cNvSpPr>
            <a:spLocks noGrp="1"/>
          </p:cNvSpPr>
          <p:nvPr>
            <p:ph type="sldNum" sz="quarter" idx="12"/>
          </p:nvPr>
        </p:nvSpPr>
        <p:spPr/>
        <p:txBody>
          <a:bodyPr/>
          <a:lstStyle/>
          <a:p>
            <a:fld id="{FD3AC860-D8F5-4F51-A8AB-3C4BD55DF95E}" type="slidenum">
              <a:rPr lang="en-US" smtClean="0"/>
              <a:t>‹#›</a:t>
            </a:fld>
            <a:endParaRPr lang="en-US"/>
          </a:p>
        </p:txBody>
      </p:sp>
    </p:spTree>
    <p:extLst>
      <p:ext uri="{BB962C8B-B14F-4D97-AF65-F5344CB8AC3E}">
        <p14:creationId xmlns:p14="http://schemas.microsoft.com/office/powerpoint/2010/main" val="1082147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ED5E-A5B2-4B90-9B8F-3B2C819DDD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E7BBA3-2CED-48E8-9AB7-61A86812AC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06D120-7397-4CF2-A6D7-F7D4E1219376}"/>
              </a:ext>
            </a:extLst>
          </p:cNvPr>
          <p:cNvSpPr>
            <a:spLocks noGrp="1"/>
          </p:cNvSpPr>
          <p:nvPr>
            <p:ph type="dt" sz="half" idx="10"/>
          </p:nvPr>
        </p:nvSpPr>
        <p:spPr/>
        <p:txBody>
          <a:bodyPr/>
          <a:lstStyle/>
          <a:p>
            <a:fld id="{1AFB636D-9B56-49FD-8705-0291754DDFB3}" type="datetimeFigureOut">
              <a:rPr lang="en-US" smtClean="0"/>
              <a:t>5/5/2021</a:t>
            </a:fld>
            <a:endParaRPr lang="en-US"/>
          </a:p>
        </p:txBody>
      </p:sp>
      <p:sp>
        <p:nvSpPr>
          <p:cNvPr id="5" name="Footer Placeholder 4">
            <a:extLst>
              <a:ext uri="{FF2B5EF4-FFF2-40B4-BE49-F238E27FC236}">
                <a16:creationId xmlns:a16="http://schemas.microsoft.com/office/drawing/2014/main" id="{6F399554-F14F-4EEC-89B1-B89EE8CD7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B8CAC-2049-497E-BEC4-1FB4DE09880D}"/>
              </a:ext>
            </a:extLst>
          </p:cNvPr>
          <p:cNvSpPr>
            <a:spLocks noGrp="1"/>
          </p:cNvSpPr>
          <p:nvPr>
            <p:ph type="sldNum" sz="quarter" idx="12"/>
          </p:nvPr>
        </p:nvSpPr>
        <p:spPr/>
        <p:txBody>
          <a:bodyPr/>
          <a:lstStyle/>
          <a:p>
            <a:fld id="{FD3AC860-D8F5-4F51-A8AB-3C4BD55DF95E}" type="slidenum">
              <a:rPr lang="en-US" smtClean="0"/>
              <a:t>‹#›</a:t>
            </a:fld>
            <a:endParaRPr lang="en-US"/>
          </a:p>
        </p:txBody>
      </p:sp>
    </p:spTree>
    <p:extLst>
      <p:ext uri="{BB962C8B-B14F-4D97-AF65-F5344CB8AC3E}">
        <p14:creationId xmlns:p14="http://schemas.microsoft.com/office/powerpoint/2010/main" val="372240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6B9C0-56ED-467F-B9CD-89BF01743E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ACA9A7-057E-488E-B0AA-7E101EE421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DFEB7F-F6D6-4AC1-A358-038DE5F9B8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10FBAA-5D90-40AA-8CA0-DAC187900FB5}"/>
              </a:ext>
            </a:extLst>
          </p:cNvPr>
          <p:cNvSpPr>
            <a:spLocks noGrp="1"/>
          </p:cNvSpPr>
          <p:nvPr>
            <p:ph type="dt" sz="half" idx="10"/>
          </p:nvPr>
        </p:nvSpPr>
        <p:spPr/>
        <p:txBody>
          <a:bodyPr/>
          <a:lstStyle/>
          <a:p>
            <a:fld id="{1AFB636D-9B56-49FD-8705-0291754DDFB3}" type="datetimeFigureOut">
              <a:rPr lang="en-US" smtClean="0"/>
              <a:t>5/5/2021</a:t>
            </a:fld>
            <a:endParaRPr lang="en-US"/>
          </a:p>
        </p:txBody>
      </p:sp>
      <p:sp>
        <p:nvSpPr>
          <p:cNvPr id="6" name="Footer Placeholder 5">
            <a:extLst>
              <a:ext uri="{FF2B5EF4-FFF2-40B4-BE49-F238E27FC236}">
                <a16:creationId xmlns:a16="http://schemas.microsoft.com/office/drawing/2014/main" id="{8877A171-AC1D-4F98-BC98-1556992BD0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43CFAB-C831-454B-AE24-8E526AF3B0C0}"/>
              </a:ext>
            </a:extLst>
          </p:cNvPr>
          <p:cNvSpPr>
            <a:spLocks noGrp="1"/>
          </p:cNvSpPr>
          <p:nvPr>
            <p:ph type="sldNum" sz="quarter" idx="12"/>
          </p:nvPr>
        </p:nvSpPr>
        <p:spPr/>
        <p:txBody>
          <a:bodyPr/>
          <a:lstStyle/>
          <a:p>
            <a:fld id="{FD3AC860-D8F5-4F51-A8AB-3C4BD55DF95E}" type="slidenum">
              <a:rPr lang="en-US" smtClean="0"/>
              <a:t>‹#›</a:t>
            </a:fld>
            <a:endParaRPr lang="en-US"/>
          </a:p>
        </p:txBody>
      </p:sp>
    </p:spTree>
    <p:extLst>
      <p:ext uri="{BB962C8B-B14F-4D97-AF65-F5344CB8AC3E}">
        <p14:creationId xmlns:p14="http://schemas.microsoft.com/office/powerpoint/2010/main" val="3384394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2CA7-A1BB-4DDF-B782-A7DDD3623E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26F06E-3581-4743-ABEB-9981C35D8E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33FCF1-4AF6-447E-9665-895673B0F3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F6F5C3-24BF-4D4F-9678-695A8372F2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56861-82DE-4FAE-977A-91C970D287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0CE8A8-7271-4239-89C0-0E72D9BFDC72}"/>
              </a:ext>
            </a:extLst>
          </p:cNvPr>
          <p:cNvSpPr>
            <a:spLocks noGrp="1"/>
          </p:cNvSpPr>
          <p:nvPr>
            <p:ph type="dt" sz="half" idx="10"/>
          </p:nvPr>
        </p:nvSpPr>
        <p:spPr/>
        <p:txBody>
          <a:bodyPr/>
          <a:lstStyle/>
          <a:p>
            <a:fld id="{1AFB636D-9B56-49FD-8705-0291754DDFB3}" type="datetimeFigureOut">
              <a:rPr lang="en-US" smtClean="0"/>
              <a:t>5/5/2021</a:t>
            </a:fld>
            <a:endParaRPr lang="en-US"/>
          </a:p>
        </p:txBody>
      </p:sp>
      <p:sp>
        <p:nvSpPr>
          <p:cNvPr id="8" name="Footer Placeholder 7">
            <a:extLst>
              <a:ext uri="{FF2B5EF4-FFF2-40B4-BE49-F238E27FC236}">
                <a16:creationId xmlns:a16="http://schemas.microsoft.com/office/drawing/2014/main" id="{CBC5ACE5-B22A-4074-AA49-08C0282ECD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127695-CED1-453C-BD53-29903A7B9FB6}"/>
              </a:ext>
            </a:extLst>
          </p:cNvPr>
          <p:cNvSpPr>
            <a:spLocks noGrp="1"/>
          </p:cNvSpPr>
          <p:nvPr>
            <p:ph type="sldNum" sz="quarter" idx="12"/>
          </p:nvPr>
        </p:nvSpPr>
        <p:spPr/>
        <p:txBody>
          <a:bodyPr/>
          <a:lstStyle/>
          <a:p>
            <a:fld id="{FD3AC860-D8F5-4F51-A8AB-3C4BD55DF95E}" type="slidenum">
              <a:rPr lang="en-US" smtClean="0"/>
              <a:t>‹#›</a:t>
            </a:fld>
            <a:endParaRPr lang="en-US"/>
          </a:p>
        </p:txBody>
      </p:sp>
    </p:spTree>
    <p:extLst>
      <p:ext uri="{BB962C8B-B14F-4D97-AF65-F5344CB8AC3E}">
        <p14:creationId xmlns:p14="http://schemas.microsoft.com/office/powerpoint/2010/main" val="209235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DEB9-EE2C-4C1D-95BB-B952DFC2E1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503C51-A10D-4BD0-8E39-3E49C1B7332B}"/>
              </a:ext>
            </a:extLst>
          </p:cNvPr>
          <p:cNvSpPr>
            <a:spLocks noGrp="1"/>
          </p:cNvSpPr>
          <p:nvPr>
            <p:ph type="dt" sz="half" idx="10"/>
          </p:nvPr>
        </p:nvSpPr>
        <p:spPr/>
        <p:txBody>
          <a:bodyPr/>
          <a:lstStyle/>
          <a:p>
            <a:fld id="{1AFB636D-9B56-49FD-8705-0291754DDFB3}" type="datetimeFigureOut">
              <a:rPr lang="en-US" smtClean="0"/>
              <a:t>5/5/2021</a:t>
            </a:fld>
            <a:endParaRPr lang="en-US"/>
          </a:p>
        </p:txBody>
      </p:sp>
      <p:sp>
        <p:nvSpPr>
          <p:cNvPr id="4" name="Footer Placeholder 3">
            <a:extLst>
              <a:ext uri="{FF2B5EF4-FFF2-40B4-BE49-F238E27FC236}">
                <a16:creationId xmlns:a16="http://schemas.microsoft.com/office/drawing/2014/main" id="{D8BC998A-AFDC-4A57-9E9C-5F57AEB800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EB59A1-7A86-4158-B155-EFFCD8E38E76}"/>
              </a:ext>
            </a:extLst>
          </p:cNvPr>
          <p:cNvSpPr>
            <a:spLocks noGrp="1"/>
          </p:cNvSpPr>
          <p:nvPr>
            <p:ph type="sldNum" sz="quarter" idx="12"/>
          </p:nvPr>
        </p:nvSpPr>
        <p:spPr/>
        <p:txBody>
          <a:bodyPr/>
          <a:lstStyle/>
          <a:p>
            <a:fld id="{FD3AC860-D8F5-4F51-A8AB-3C4BD55DF95E}" type="slidenum">
              <a:rPr lang="en-US" smtClean="0"/>
              <a:t>‹#›</a:t>
            </a:fld>
            <a:endParaRPr lang="en-US"/>
          </a:p>
        </p:txBody>
      </p:sp>
    </p:spTree>
    <p:extLst>
      <p:ext uri="{BB962C8B-B14F-4D97-AF65-F5344CB8AC3E}">
        <p14:creationId xmlns:p14="http://schemas.microsoft.com/office/powerpoint/2010/main" val="254610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EFE618-D67D-49C5-AF5B-0B996EB7A157}"/>
              </a:ext>
            </a:extLst>
          </p:cNvPr>
          <p:cNvSpPr>
            <a:spLocks noGrp="1"/>
          </p:cNvSpPr>
          <p:nvPr>
            <p:ph type="dt" sz="half" idx="10"/>
          </p:nvPr>
        </p:nvSpPr>
        <p:spPr/>
        <p:txBody>
          <a:bodyPr/>
          <a:lstStyle/>
          <a:p>
            <a:fld id="{1AFB636D-9B56-49FD-8705-0291754DDFB3}" type="datetimeFigureOut">
              <a:rPr lang="en-US" smtClean="0"/>
              <a:t>5/5/2021</a:t>
            </a:fld>
            <a:endParaRPr lang="en-US"/>
          </a:p>
        </p:txBody>
      </p:sp>
      <p:sp>
        <p:nvSpPr>
          <p:cNvPr id="3" name="Footer Placeholder 2">
            <a:extLst>
              <a:ext uri="{FF2B5EF4-FFF2-40B4-BE49-F238E27FC236}">
                <a16:creationId xmlns:a16="http://schemas.microsoft.com/office/drawing/2014/main" id="{681D7F78-C5D2-4F58-9D01-E09F8955CB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9DA7B-4CC6-49A0-BA31-788008586716}"/>
              </a:ext>
            </a:extLst>
          </p:cNvPr>
          <p:cNvSpPr>
            <a:spLocks noGrp="1"/>
          </p:cNvSpPr>
          <p:nvPr>
            <p:ph type="sldNum" sz="quarter" idx="12"/>
          </p:nvPr>
        </p:nvSpPr>
        <p:spPr/>
        <p:txBody>
          <a:bodyPr/>
          <a:lstStyle/>
          <a:p>
            <a:fld id="{FD3AC860-D8F5-4F51-A8AB-3C4BD55DF95E}" type="slidenum">
              <a:rPr lang="en-US" smtClean="0"/>
              <a:t>‹#›</a:t>
            </a:fld>
            <a:endParaRPr lang="en-US"/>
          </a:p>
        </p:txBody>
      </p:sp>
    </p:spTree>
    <p:extLst>
      <p:ext uri="{BB962C8B-B14F-4D97-AF65-F5344CB8AC3E}">
        <p14:creationId xmlns:p14="http://schemas.microsoft.com/office/powerpoint/2010/main" val="360959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FBC35-63E1-4CCC-831E-A3EBC1642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73AAA2-559C-4EED-AB6C-7C35B071C5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B4D058-3919-4BDF-AD11-3965C47BD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988EEE-2406-4FB2-8671-7C2E56CBBD2D}"/>
              </a:ext>
            </a:extLst>
          </p:cNvPr>
          <p:cNvSpPr>
            <a:spLocks noGrp="1"/>
          </p:cNvSpPr>
          <p:nvPr>
            <p:ph type="dt" sz="half" idx="10"/>
          </p:nvPr>
        </p:nvSpPr>
        <p:spPr/>
        <p:txBody>
          <a:bodyPr/>
          <a:lstStyle/>
          <a:p>
            <a:fld id="{1AFB636D-9B56-49FD-8705-0291754DDFB3}" type="datetimeFigureOut">
              <a:rPr lang="en-US" smtClean="0"/>
              <a:t>5/5/2021</a:t>
            </a:fld>
            <a:endParaRPr lang="en-US"/>
          </a:p>
        </p:txBody>
      </p:sp>
      <p:sp>
        <p:nvSpPr>
          <p:cNvPr id="6" name="Footer Placeholder 5">
            <a:extLst>
              <a:ext uri="{FF2B5EF4-FFF2-40B4-BE49-F238E27FC236}">
                <a16:creationId xmlns:a16="http://schemas.microsoft.com/office/drawing/2014/main" id="{7D0E9EE0-F982-4578-994F-7EC360676D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7137C-5149-4DC6-887F-248C138D5C0D}"/>
              </a:ext>
            </a:extLst>
          </p:cNvPr>
          <p:cNvSpPr>
            <a:spLocks noGrp="1"/>
          </p:cNvSpPr>
          <p:nvPr>
            <p:ph type="sldNum" sz="quarter" idx="12"/>
          </p:nvPr>
        </p:nvSpPr>
        <p:spPr/>
        <p:txBody>
          <a:bodyPr/>
          <a:lstStyle/>
          <a:p>
            <a:fld id="{FD3AC860-D8F5-4F51-A8AB-3C4BD55DF95E}" type="slidenum">
              <a:rPr lang="en-US" smtClean="0"/>
              <a:t>‹#›</a:t>
            </a:fld>
            <a:endParaRPr lang="en-US"/>
          </a:p>
        </p:txBody>
      </p:sp>
    </p:spTree>
    <p:extLst>
      <p:ext uri="{BB962C8B-B14F-4D97-AF65-F5344CB8AC3E}">
        <p14:creationId xmlns:p14="http://schemas.microsoft.com/office/powerpoint/2010/main" val="1755630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5C96-12A3-47EF-B3C0-828063DDF8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D26D1-EE5A-4B27-B2BD-867C2FABC6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419521-AFB4-454F-B4FA-DFBE8039E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0478D-2216-4F97-9D70-27B8988008BA}"/>
              </a:ext>
            </a:extLst>
          </p:cNvPr>
          <p:cNvSpPr>
            <a:spLocks noGrp="1"/>
          </p:cNvSpPr>
          <p:nvPr>
            <p:ph type="dt" sz="half" idx="10"/>
          </p:nvPr>
        </p:nvSpPr>
        <p:spPr/>
        <p:txBody>
          <a:bodyPr/>
          <a:lstStyle/>
          <a:p>
            <a:fld id="{1AFB636D-9B56-49FD-8705-0291754DDFB3}" type="datetimeFigureOut">
              <a:rPr lang="en-US" smtClean="0"/>
              <a:t>5/5/2021</a:t>
            </a:fld>
            <a:endParaRPr lang="en-US"/>
          </a:p>
        </p:txBody>
      </p:sp>
      <p:sp>
        <p:nvSpPr>
          <p:cNvPr id="6" name="Footer Placeholder 5">
            <a:extLst>
              <a:ext uri="{FF2B5EF4-FFF2-40B4-BE49-F238E27FC236}">
                <a16:creationId xmlns:a16="http://schemas.microsoft.com/office/drawing/2014/main" id="{2F116DF0-4ADC-43E8-8B6C-E295C1DEB9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EF7FD-D92C-4D3B-8591-808FB3F2BB62}"/>
              </a:ext>
            </a:extLst>
          </p:cNvPr>
          <p:cNvSpPr>
            <a:spLocks noGrp="1"/>
          </p:cNvSpPr>
          <p:nvPr>
            <p:ph type="sldNum" sz="quarter" idx="12"/>
          </p:nvPr>
        </p:nvSpPr>
        <p:spPr/>
        <p:txBody>
          <a:bodyPr/>
          <a:lstStyle/>
          <a:p>
            <a:fld id="{FD3AC860-D8F5-4F51-A8AB-3C4BD55DF95E}" type="slidenum">
              <a:rPr lang="en-US" smtClean="0"/>
              <a:t>‹#›</a:t>
            </a:fld>
            <a:endParaRPr lang="en-US"/>
          </a:p>
        </p:txBody>
      </p:sp>
    </p:spTree>
    <p:extLst>
      <p:ext uri="{BB962C8B-B14F-4D97-AF65-F5344CB8AC3E}">
        <p14:creationId xmlns:p14="http://schemas.microsoft.com/office/powerpoint/2010/main" val="2433536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182AA3-6FB8-4DE8-B312-A5839E2126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05FD3F-68EE-420B-A675-9BDE9212F5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3B465-DBDC-4A21-BF49-32754083D2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FB636D-9B56-49FD-8705-0291754DDFB3}" type="datetimeFigureOut">
              <a:rPr lang="en-US" smtClean="0"/>
              <a:t>5/5/2021</a:t>
            </a:fld>
            <a:endParaRPr lang="en-US"/>
          </a:p>
        </p:txBody>
      </p:sp>
      <p:sp>
        <p:nvSpPr>
          <p:cNvPr id="5" name="Footer Placeholder 4">
            <a:extLst>
              <a:ext uri="{FF2B5EF4-FFF2-40B4-BE49-F238E27FC236}">
                <a16:creationId xmlns:a16="http://schemas.microsoft.com/office/drawing/2014/main" id="{E2D1A78A-AAAA-44AD-8E7C-4E4B818F8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EBCAC6-B459-417B-BA73-7705FA4F3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AC860-D8F5-4F51-A8AB-3C4BD55DF95E}" type="slidenum">
              <a:rPr lang="en-US" smtClean="0"/>
              <a:t>‹#›</a:t>
            </a:fld>
            <a:endParaRPr lang="en-US"/>
          </a:p>
        </p:txBody>
      </p:sp>
    </p:spTree>
    <p:extLst>
      <p:ext uri="{BB962C8B-B14F-4D97-AF65-F5344CB8AC3E}">
        <p14:creationId xmlns:p14="http://schemas.microsoft.com/office/powerpoint/2010/main" val="3062455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 DNA structure">
            <a:extLst>
              <a:ext uri="{FF2B5EF4-FFF2-40B4-BE49-F238E27FC236}">
                <a16:creationId xmlns:a16="http://schemas.microsoft.com/office/drawing/2014/main" id="{E762A65D-E487-4989-BC1B-C3F3C2378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r>
              <a:rPr lang="en-US" b="1" dirty="0">
                <a:latin typeface="Times New Roman" panose="02020603050405020304" pitchFamily="18" charset="0"/>
                <a:cs typeface="Times New Roman" panose="02020603050405020304" pitchFamily="18" charset="0"/>
              </a:rPr>
              <a:t>SIGN-UP EVENT in GUI</a:t>
            </a:r>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r>
              <a:rPr lang="en-US" dirty="0"/>
              <a:t>STUDENT NAME: ANNIE DEQUIT</a:t>
            </a:r>
          </a:p>
          <a:p>
            <a:r>
              <a:rPr lang="en-US" dirty="0"/>
              <a:t>INSTRUCTOR: Dr. FATEMA NAFA</a:t>
            </a:r>
          </a:p>
          <a:p>
            <a:r>
              <a:rPr lang="en-US" dirty="0"/>
              <a:t>CSC 115</a:t>
            </a:r>
          </a:p>
        </p:txBody>
      </p:sp>
    </p:spTree>
    <p:extLst>
      <p:ext uri="{BB962C8B-B14F-4D97-AF65-F5344CB8AC3E}">
        <p14:creationId xmlns:p14="http://schemas.microsoft.com/office/powerpoint/2010/main" val="295350505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A picture containing text, screenshot, computer, indoor&#10;&#10;Description automatically generated">
            <a:extLst>
              <a:ext uri="{FF2B5EF4-FFF2-40B4-BE49-F238E27FC236}">
                <a16:creationId xmlns:a16="http://schemas.microsoft.com/office/drawing/2014/main" id="{4FE218CB-5F97-4BA4-A458-D6ADD17C9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87548" cy="6180496"/>
          </a:xfrm>
          <a:prstGeom prst="rect">
            <a:avLst/>
          </a:prstGeom>
        </p:spPr>
      </p:pic>
      <p:sp>
        <p:nvSpPr>
          <p:cNvPr id="6" name="TextBox 5">
            <a:extLst>
              <a:ext uri="{FF2B5EF4-FFF2-40B4-BE49-F238E27FC236}">
                <a16:creationId xmlns:a16="http://schemas.microsoft.com/office/drawing/2014/main" id="{0FEF7218-C025-43B7-B3D6-2133720A2777}"/>
              </a:ext>
            </a:extLst>
          </p:cNvPr>
          <p:cNvSpPr txBox="1"/>
          <p:nvPr/>
        </p:nvSpPr>
        <p:spPr>
          <a:xfrm>
            <a:off x="1946787" y="6272512"/>
            <a:ext cx="7919884" cy="369332"/>
          </a:xfrm>
          <a:prstGeom prst="rect">
            <a:avLst/>
          </a:prstGeom>
          <a:noFill/>
        </p:spPr>
        <p:txBody>
          <a:bodyPr wrap="square" rtlCol="0">
            <a:spAutoFit/>
          </a:bodyPr>
          <a:lstStyle/>
          <a:p>
            <a:r>
              <a:rPr lang="en-US" b="1" dirty="0"/>
              <a:t>Here the data we entered went successfully in the database table</a:t>
            </a:r>
          </a:p>
        </p:txBody>
      </p:sp>
    </p:spTree>
    <p:extLst>
      <p:ext uri="{BB962C8B-B14F-4D97-AF65-F5344CB8AC3E}">
        <p14:creationId xmlns:p14="http://schemas.microsoft.com/office/powerpoint/2010/main" val="1762421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A picture containing text, screenshot, computer, indoor&#10;&#10;Description automatically generated">
            <a:extLst>
              <a:ext uri="{FF2B5EF4-FFF2-40B4-BE49-F238E27FC236}">
                <a16:creationId xmlns:a16="http://schemas.microsoft.com/office/drawing/2014/main" id="{1212AB08-19B1-421D-837A-C0B3BF7E4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13806" cy="6139016"/>
          </a:xfrm>
          <a:prstGeom prst="rect">
            <a:avLst/>
          </a:prstGeom>
        </p:spPr>
      </p:pic>
      <p:sp>
        <p:nvSpPr>
          <p:cNvPr id="6" name="TextBox 5">
            <a:extLst>
              <a:ext uri="{FF2B5EF4-FFF2-40B4-BE49-F238E27FC236}">
                <a16:creationId xmlns:a16="http://schemas.microsoft.com/office/drawing/2014/main" id="{2429611F-070E-4743-A2D3-566179C4AB4A}"/>
              </a:ext>
            </a:extLst>
          </p:cNvPr>
          <p:cNvSpPr txBox="1"/>
          <p:nvPr/>
        </p:nvSpPr>
        <p:spPr>
          <a:xfrm>
            <a:off x="1278194" y="6139016"/>
            <a:ext cx="9389806" cy="646331"/>
          </a:xfrm>
          <a:prstGeom prst="rect">
            <a:avLst/>
          </a:prstGeom>
          <a:noFill/>
        </p:spPr>
        <p:txBody>
          <a:bodyPr wrap="square" rtlCol="0">
            <a:spAutoFit/>
          </a:bodyPr>
          <a:lstStyle/>
          <a:p>
            <a:r>
              <a:rPr lang="en-US" b="1" dirty="0"/>
              <a:t>Now the Log-In page , and the code for this GUI ( its conditions, button functions will be on the next slide) Here the password is empty so it will show an error ( Please enter password!)</a:t>
            </a:r>
          </a:p>
        </p:txBody>
      </p:sp>
    </p:spTree>
    <p:extLst>
      <p:ext uri="{BB962C8B-B14F-4D97-AF65-F5344CB8AC3E}">
        <p14:creationId xmlns:p14="http://schemas.microsoft.com/office/powerpoint/2010/main" val="2009273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A picture containing text, screenshot, computer, indoor&#10;&#10;Description automatically generated">
            <a:extLst>
              <a:ext uri="{FF2B5EF4-FFF2-40B4-BE49-F238E27FC236}">
                <a16:creationId xmlns:a16="http://schemas.microsoft.com/office/drawing/2014/main" id="{FC4BE04E-7E35-4322-8445-908A99148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12013" cy="6363007"/>
          </a:xfrm>
          <a:prstGeom prst="rect">
            <a:avLst/>
          </a:prstGeom>
        </p:spPr>
      </p:pic>
      <p:sp>
        <p:nvSpPr>
          <p:cNvPr id="10" name="TextBox 9">
            <a:extLst>
              <a:ext uri="{FF2B5EF4-FFF2-40B4-BE49-F238E27FC236}">
                <a16:creationId xmlns:a16="http://schemas.microsoft.com/office/drawing/2014/main" id="{AFBCF135-CE6F-48D5-A11D-B7DE034040A1}"/>
              </a:ext>
            </a:extLst>
          </p:cNvPr>
          <p:cNvSpPr txBox="1"/>
          <p:nvPr/>
        </p:nvSpPr>
        <p:spPr>
          <a:xfrm>
            <a:off x="2165554" y="6269279"/>
            <a:ext cx="7860891" cy="646331"/>
          </a:xfrm>
          <a:prstGeom prst="rect">
            <a:avLst/>
          </a:prstGeom>
          <a:noFill/>
        </p:spPr>
        <p:txBody>
          <a:bodyPr wrap="square" rtlCol="0">
            <a:spAutoFit/>
          </a:bodyPr>
          <a:lstStyle/>
          <a:p>
            <a:r>
              <a:rPr lang="en-US" b="1" dirty="0"/>
              <a:t>The </a:t>
            </a:r>
            <a:r>
              <a:rPr lang="en-US" b="1" dirty="0" err="1"/>
              <a:t>textfields</a:t>
            </a:r>
            <a:r>
              <a:rPr lang="en-US" b="1" dirty="0"/>
              <a:t> input from user is compared to our database if it doesn’t match it will say an error (Incorrect password or username)</a:t>
            </a:r>
          </a:p>
        </p:txBody>
      </p:sp>
    </p:spTree>
    <p:extLst>
      <p:ext uri="{BB962C8B-B14F-4D97-AF65-F5344CB8AC3E}">
        <p14:creationId xmlns:p14="http://schemas.microsoft.com/office/powerpoint/2010/main" val="61744197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F349E176-2954-41E1-84D2-58DED2A90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415252" cy="6421079"/>
          </a:xfrm>
          <a:prstGeom prst="rect">
            <a:avLst/>
          </a:prstGeom>
        </p:spPr>
      </p:pic>
      <p:sp>
        <p:nvSpPr>
          <p:cNvPr id="8" name="TextBox 7">
            <a:extLst>
              <a:ext uri="{FF2B5EF4-FFF2-40B4-BE49-F238E27FC236}">
                <a16:creationId xmlns:a16="http://schemas.microsoft.com/office/drawing/2014/main" id="{0B8931CF-D825-4D4C-BA06-EA8F12703B52}"/>
              </a:ext>
            </a:extLst>
          </p:cNvPr>
          <p:cNvSpPr txBox="1"/>
          <p:nvPr/>
        </p:nvSpPr>
        <p:spPr>
          <a:xfrm>
            <a:off x="2165554" y="6488668"/>
            <a:ext cx="7860891" cy="369332"/>
          </a:xfrm>
          <a:prstGeom prst="rect">
            <a:avLst/>
          </a:prstGeom>
          <a:noFill/>
        </p:spPr>
        <p:txBody>
          <a:bodyPr wrap="square" rtlCol="0">
            <a:spAutoFit/>
          </a:bodyPr>
          <a:lstStyle/>
          <a:p>
            <a:r>
              <a:rPr lang="en-US" b="1" dirty="0"/>
              <a:t>This is the condition from the code behind that GUI in the previous slide</a:t>
            </a:r>
          </a:p>
        </p:txBody>
      </p:sp>
    </p:spTree>
    <p:extLst>
      <p:ext uri="{BB962C8B-B14F-4D97-AF65-F5344CB8AC3E}">
        <p14:creationId xmlns:p14="http://schemas.microsoft.com/office/powerpoint/2010/main" val="377207512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39447A16-6D5B-4ECB-AB2C-3AC359004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0557120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A picture containing text, screenshot, computer, indoor&#10;&#10;Description automatically generated">
            <a:extLst>
              <a:ext uri="{FF2B5EF4-FFF2-40B4-BE49-F238E27FC236}">
                <a16:creationId xmlns:a16="http://schemas.microsoft.com/office/drawing/2014/main" id="{BF8BF038-2FA9-4B02-9D81-5EE51E94E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172200"/>
          </a:xfrm>
          <a:prstGeom prst="rect">
            <a:avLst/>
          </a:prstGeom>
        </p:spPr>
      </p:pic>
      <p:sp>
        <p:nvSpPr>
          <p:cNvPr id="6" name="TextBox 5">
            <a:extLst>
              <a:ext uri="{FF2B5EF4-FFF2-40B4-BE49-F238E27FC236}">
                <a16:creationId xmlns:a16="http://schemas.microsoft.com/office/drawing/2014/main" id="{66D6D90E-A36D-459F-9058-10227A90C0DD}"/>
              </a:ext>
            </a:extLst>
          </p:cNvPr>
          <p:cNvSpPr txBox="1"/>
          <p:nvPr/>
        </p:nvSpPr>
        <p:spPr>
          <a:xfrm>
            <a:off x="2165554" y="6269279"/>
            <a:ext cx="7860891" cy="646331"/>
          </a:xfrm>
          <a:prstGeom prst="rect">
            <a:avLst/>
          </a:prstGeom>
          <a:noFill/>
        </p:spPr>
        <p:txBody>
          <a:bodyPr wrap="square" rtlCol="0">
            <a:spAutoFit/>
          </a:bodyPr>
          <a:lstStyle/>
          <a:p>
            <a:r>
              <a:rPr lang="en-US" b="1" dirty="0"/>
              <a:t>When data entered in the </a:t>
            </a:r>
            <a:r>
              <a:rPr lang="en-US" b="1" dirty="0" err="1"/>
              <a:t>TextField</a:t>
            </a:r>
            <a:r>
              <a:rPr lang="en-US" b="1" dirty="0"/>
              <a:t> matches in the database it will open the Menu</a:t>
            </a:r>
          </a:p>
        </p:txBody>
      </p:sp>
    </p:spTree>
    <p:extLst>
      <p:ext uri="{BB962C8B-B14F-4D97-AF65-F5344CB8AC3E}">
        <p14:creationId xmlns:p14="http://schemas.microsoft.com/office/powerpoint/2010/main" val="340368822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A group of people standing in front of a screen&#10;&#10;Description automatically generated with medium confidence">
            <a:extLst>
              <a:ext uri="{FF2B5EF4-FFF2-40B4-BE49-F238E27FC236}">
                <a16:creationId xmlns:a16="http://schemas.microsoft.com/office/drawing/2014/main" id="{7DC6D27C-042B-4072-B51D-9F78047A1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28555" cy="6147312"/>
          </a:xfrm>
          <a:prstGeom prst="rect">
            <a:avLst/>
          </a:prstGeom>
        </p:spPr>
      </p:pic>
      <p:sp>
        <p:nvSpPr>
          <p:cNvPr id="6" name="TextBox 5">
            <a:extLst>
              <a:ext uri="{FF2B5EF4-FFF2-40B4-BE49-F238E27FC236}">
                <a16:creationId xmlns:a16="http://schemas.microsoft.com/office/drawing/2014/main" id="{8A8358A7-0A8B-4B96-A609-4560DC7EC6C2}"/>
              </a:ext>
            </a:extLst>
          </p:cNvPr>
          <p:cNvSpPr txBox="1"/>
          <p:nvPr/>
        </p:nvSpPr>
        <p:spPr>
          <a:xfrm>
            <a:off x="2165554" y="6269279"/>
            <a:ext cx="7860891" cy="369332"/>
          </a:xfrm>
          <a:prstGeom prst="rect">
            <a:avLst/>
          </a:prstGeom>
          <a:noFill/>
        </p:spPr>
        <p:txBody>
          <a:bodyPr wrap="square" rtlCol="0">
            <a:spAutoFit/>
          </a:bodyPr>
          <a:lstStyle/>
          <a:p>
            <a:r>
              <a:rPr lang="en-US" b="1" dirty="0"/>
              <a:t>The GUI when “Account” is clicked on the Menu</a:t>
            </a:r>
          </a:p>
        </p:txBody>
      </p:sp>
    </p:spTree>
    <p:extLst>
      <p:ext uri="{BB962C8B-B14F-4D97-AF65-F5344CB8AC3E}">
        <p14:creationId xmlns:p14="http://schemas.microsoft.com/office/powerpoint/2010/main" val="154157477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A picture containing text, screenshot, computer, indoor&#10;&#10;Description automatically generated">
            <a:extLst>
              <a:ext uri="{FF2B5EF4-FFF2-40B4-BE49-F238E27FC236}">
                <a16:creationId xmlns:a16="http://schemas.microsoft.com/office/drawing/2014/main" id="{679EFF5C-BBD4-4C47-BA06-AA38AEA1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135032" cy="6263456"/>
          </a:xfrm>
          <a:prstGeom prst="rect">
            <a:avLst/>
          </a:prstGeom>
        </p:spPr>
      </p:pic>
      <p:sp>
        <p:nvSpPr>
          <p:cNvPr id="6" name="TextBox 5">
            <a:extLst>
              <a:ext uri="{FF2B5EF4-FFF2-40B4-BE49-F238E27FC236}">
                <a16:creationId xmlns:a16="http://schemas.microsoft.com/office/drawing/2014/main" id="{9D0CC77E-350D-4E0C-8A39-3C29E544AFF6}"/>
              </a:ext>
            </a:extLst>
          </p:cNvPr>
          <p:cNvSpPr txBox="1"/>
          <p:nvPr/>
        </p:nvSpPr>
        <p:spPr>
          <a:xfrm>
            <a:off x="2165554" y="6269279"/>
            <a:ext cx="7860891" cy="369332"/>
          </a:xfrm>
          <a:prstGeom prst="rect">
            <a:avLst/>
          </a:prstGeom>
          <a:noFill/>
        </p:spPr>
        <p:txBody>
          <a:bodyPr wrap="square" rtlCol="0">
            <a:spAutoFit/>
          </a:bodyPr>
          <a:lstStyle/>
          <a:p>
            <a:r>
              <a:rPr lang="en-US" b="1" dirty="0"/>
              <a:t>The GUI when “Event Information” is clicked on the Menu</a:t>
            </a:r>
          </a:p>
        </p:txBody>
      </p:sp>
    </p:spTree>
    <p:extLst>
      <p:ext uri="{BB962C8B-B14F-4D97-AF65-F5344CB8AC3E}">
        <p14:creationId xmlns:p14="http://schemas.microsoft.com/office/powerpoint/2010/main" val="3050980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A picture containing text, screenshot, computer, indoor&#10;&#10;Description automatically generated">
            <a:extLst>
              <a:ext uri="{FF2B5EF4-FFF2-40B4-BE49-F238E27FC236}">
                <a16:creationId xmlns:a16="http://schemas.microsoft.com/office/drawing/2014/main" id="{4AD61A76-CAAE-4ACF-8531-61D1532AA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120284" cy="6255160"/>
          </a:xfrm>
          <a:prstGeom prst="rect">
            <a:avLst/>
          </a:prstGeom>
        </p:spPr>
      </p:pic>
      <p:sp>
        <p:nvSpPr>
          <p:cNvPr id="6" name="TextBox 5">
            <a:extLst>
              <a:ext uri="{FF2B5EF4-FFF2-40B4-BE49-F238E27FC236}">
                <a16:creationId xmlns:a16="http://schemas.microsoft.com/office/drawing/2014/main" id="{75761C47-58ED-42F7-93C0-7E5525971A82}"/>
              </a:ext>
            </a:extLst>
          </p:cNvPr>
          <p:cNvSpPr txBox="1"/>
          <p:nvPr/>
        </p:nvSpPr>
        <p:spPr>
          <a:xfrm>
            <a:off x="2165554" y="6269279"/>
            <a:ext cx="7860891" cy="646331"/>
          </a:xfrm>
          <a:prstGeom prst="rect">
            <a:avLst/>
          </a:prstGeom>
          <a:noFill/>
        </p:spPr>
        <p:txBody>
          <a:bodyPr wrap="square" rtlCol="0">
            <a:spAutoFit/>
          </a:bodyPr>
          <a:lstStyle/>
          <a:p>
            <a:r>
              <a:rPr lang="en-US" b="1" dirty="0"/>
              <a:t>When  “Register for event” is clicked on the Menu this will show up, here the error texts are still not programmed so I just left it for now.</a:t>
            </a:r>
          </a:p>
        </p:txBody>
      </p:sp>
    </p:spTree>
    <p:extLst>
      <p:ext uri="{BB962C8B-B14F-4D97-AF65-F5344CB8AC3E}">
        <p14:creationId xmlns:p14="http://schemas.microsoft.com/office/powerpoint/2010/main" val="2803542976"/>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Graphical user interface, application, website&#10;&#10;Description automatically generated">
            <a:extLst>
              <a:ext uri="{FF2B5EF4-FFF2-40B4-BE49-F238E27FC236}">
                <a16:creationId xmlns:a16="http://schemas.microsoft.com/office/drawing/2014/main" id="{59AF0116-EAE6-456C-A095-B386FEC7A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668000" cy="6000750"/>
          </a:xfrm>
          <a:prstGeom prst="rect">
            <a:avLst/>
          </a:prstGeom>
        </p:spPr>
      </p:pic>
      <p:sp>
        <p:nvSpPr>
          <p:cNvPr id="6" name="TextBox 5">
            <a:extLst>
              <a:ext uri="{FF2B5EF4-FFF2-40B4-BE49-F238E27FC236}">
                <a16:creationId xmlns:a16="http://schemas.microsoft.com/office/drawing/2014/main" id="{5E71634E-3BEB-45AD-910D-F6534E0CF071}"/>
              </a:ext>
            </a:extLst>
          </p:cNvPr>
          <p:cNvSpPr txBox="1"/>
          <p:nvPr/>
        </p:nvSpPr>
        <p:spPr>
          <a:xfrm>
            <a:off x="2165554" y="6269279"/>
            <a:ext cx="7860891" cy="646331"/>
          </a:xfrm>
          <a:prstGeom prst="rect">
            <a:avLst/>
          </a:prstGeom>
          <a:noFill/>
        </p:spPr>
        <p:txBody>
          <a:bodyPr wrap="square" rtlCol="0">
            <a:spAutoFit/>
          </a:bodyPr>
          <a:lstStyle/>
          <a:p>
            <a:r>
              <a:rPr lang="en-US" b="1" dirty="0"/>
              <a:t>When you click next from the reservation this will show up where you can choose the seat area for the concert</a:t>
            </a:r>
          </a:p>
        </p:txBody>
      </p:sp>
    </p:spTree>
    <p:extLst>
      <p:ext uri="{BB962C8B-B14F-4D97-AF65-F5344CB8AC3E}">
        <p14:creationId xmlns:p14="http://schemas.microsoft.com/office/powerpoint/2010/main" val="15020861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37" name="Picture 36" descr="A picture containing text, computer, indoor, monitor&#10;&#10;Description automatically generated">
            <a:extLst>
              <a:ext uri="{FF2B5EF4-FFF2-40B4-BE49-F238E27FC236}">
                <a16:creationId xmlns:a16="http://schemas.microsoft.com/office/drawing/2014/main" id="{2ACFAD88-B876-4F87-BB12-F57181D1F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238" y="136423"/>
            <a:ext cx="9104671" cy="5121377"/>
          </a:xfrm>
          <a:prstGeom prst="rect">
            <a:avLst/>
          </a:prstGeom>
        </p:spPr>
      </p:pic>
      <p:sp>
        <p:nvSpPr>
          <p:cNvPr id="38" name="TextBox 37">
            <a:extLst>
              <a:ext uri="{FF2B5EF4-FFF2-40B4-BE49-F238E27FC236}">
                <a16:creationId xmlns:a16="http://schemas.microsoft.com/office/drawing/2014/main" id="{6CB3FBC9-9D1B-42DB-82C9-D4D896FD3D1B}"/>
              </a:ext>
            </a:extLst>
          </p:cNvPr>
          <p:cNvSpPr txBox="1"/>
          <p:nvPr/>
        </p:nvSpPr>
        <p:spPr>
          <a:xfrm>
            <a:off x="1902542" y="6002594"/>
            <a:ext cx="7919884" cy="646331"/>
          </a:xfrm>
          <a:prstGeom prst="rect">
            <a:avLst/>
          </a:prstGeom>
          <a:noFill/>
        </p:spPr>
        <p:txBody>
          <a:bodyPr wrap="square" rtlCol="0">
            <a:spAutoFit/>
          </a:bodyPr>
          <a:lstStyle/>
          <a:p>
            <a:r>
              <a:rPr lang="en-US" b="1" dirty="0"/>
              <a:t>This is the first page of my program when my program is launch, when u click book now it will go to the sign up page</a:t>
            </a:r>
          </a:p>
        </p:txBody>
      </p:sp>
    </p:spTree>
    <p:extLst>
      <p:ext uri="{BB962C8B-B14F-4D97-AF65-F5344CB8AC3E}">
        <p14:creationId xmlns:p14="http://schemas.microsoft.com/office/powerpoint/2010/main" val="194267725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Graphical user interface, application, website&#10;&#10;Description automatically generated">
            <a:extLst>
              <a:ext uri="{FF2B5EF4-FFF2-40B4-BE49-F238E27FC236}">
                <a16:creationId xmlns:a16="http://schemas.microsoft.com/office/drawing/2014/main" id="{43327294-E5A0-4917-9DEB-10931AE56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825316" cy="6089240"/>
          </a:xfrm>
          <a:prstGeom prst="rect">
            <a:avLst/>
          </a:prstGeom>
        </p:spPr>
      </p:pic>
      <p:sp>
        <p:nvSpPr>
          <p:cNvPr id="6" name="TextBox 5">
            <a:extLst>
              <a:ext uri="{FF2B5EF4-FFF2-40B4-BE49-F238E27FC236}">
                <a16:creationId xmlns:a16="http://schemas.microsoft.com/office/drawing/2014/main" id="{827EE5D9-02CD-4BF8-9D85-A52551D9DE91}"/>
              </a:ext>
            </a:extLst>
          </p:cNvPr>
          <p:cNvSpPr txBox="1"/>
          <p:nvPr/>
        </p:nvSpPr>
        <p:spPr>
          <a:xfrm>
            <a:off x="2165554" y="6211669"/>
            <a:ext cx="7860891" cy="646331"/>
          </a:xfrm>
          <a:prstGeom prst="rect">
            <a:avLst/>
          </a:prstGeom>
          <a:noFill/>
        </p:spPr>
        <p:txBody>
          <a:bodyPr wrap="square" rtlCol="0">
            <a:spAutoFit/>
          </a:bodyPr>
          <a:lstStyle/>
          <a:p>
            <a:r>
              <a:rPr lang="en-US" b="1" dirty="0" err="1"/>
              <a:t>Everytime</a:t>
            </a:r>
            <a:r>
              <a:rPr lang="en-US" b="1" dirty="0"/>
              <a:t> you click on A . B , C, D it will show up a text that you chose that seat area</a:t>
            </a:r>
          </a:p>
        </p:txBody>
      </p:sp>
    </p:spTree>
    <p:extLst>
      <p:ext uri="{BB962C8B-B14F-4D97-AF65-F5344CB8AC3E}">
        <p14:creationId xmlns:p14="http://schemas.microsoft.com/office/powerpoint/2010/main" val="38673589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ebsite&#10;&#10;Description automatically generated">
            <a:extLst>
              <a:ext uri="{FF2B5EF4-FFF2-40B4-BE49-F238E27FC236}">
                <a16:creationId xmlns:a16="http://schemas.microsoft.com/office/drawing/2014/main" id="{1BF75FA2-1D7B-45A8-A348-40D29A5B7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105535" cy="6246863"/>
          </a:xfrm>
          <a:prstGeom prst="rect">
            <a:avLst/>
          </a:prstGeom>
        </p:spPr>
      </p:pic>
      <p:sp>
        <p:nvSpPr>
          <p:cNvPr id="4" name="TextBox 3">
            <a:extLst>
              <a:ext uri="{FF2B5EF4-FFF2-40B4-BE49-F238E27FC236}">
                <a16:creationId xmlns:a16="http://schemas.microsoft.com/office/drawing/2014/main" id="{62017054-296C-4976-AA82-627EEB5A02AF}"/>
              </a:ext>
            </a:extLst>
          </p:cNvPr>
          <p:cNvSpPr txBox="1"/>
          <p:nvPr/>
        </p:nvSpPr>
        <p:spPr>
          <a:xfrm>
            <a:off x="2165554" y="6211669"/>
            <a:ext cx="7860891" cy="646331"/>
          </a:xfrm>
          <a:prstGeom prst="rect">
            <a:avLst/>
          </a:prstGeom>
          <a:noFill/>
        </p:spPr>
        <p:txBody>
          <a:bodyPr wrap="square" rtlCol="0">
            <a:spAutoFit/>
          </a:bodyPr>
          <a:lstStyle/>
          <a:p>
            <a:r>
              <a:rPr lang="en-US" b="1" dirty="0" err="1"/>
              <a:t>Everytime</a:t>
            </a:r>
            <a:r>
              <a:rPr lang="en-US" b="1" dirty="0"/>
              <a:t> you click on A . B , C, D it will show up a text that you chose that seat area</a:t>
            </a:r>
          </a:p>
        </p:txBody>
      </p:sp>
    </p:spTree>
    <p:extLst>
      <p:ext uri="{BB962C8B-B14F-4D97-AF65-F5344CB8AC3E}">
        <p14:creationId xmlns:p14="http://schemas.microsoft.com/office/powerpoint/2010/main" val="180750589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966E0DD6-74B3-4DB7-909A-D18384487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692581" cy="6014577"/>
          </a:xfrm>
          <a:prstGeom prst="rect">
            <a:avLst/>
          </a:prstGeom>
        </p:spPr>
      </p:pic>
      <p:sp>
        <p:nvSpPr>
          <p:cNvPr id="4" name="TextBox 3">
            <a:extLst>
              <a:ext uri="{FF2B5EF4-FFF2-40B4-BE49-F238E27FC236}">
                <a16:creationId xmlns:a16="http://schemas.microsoft.com/office/drawing/2014/main" id="{627CE082-1C5D-4CF4-ADBB-2A5E0D0A9EE9}"/>
              </a:ext>
            </a:extLst>
          </p:cNvPr>
          <p:cNvSpPr txBox="1"/>
          <p:nvPr/>
        </p:nvSpPr>
        <p:spPr>
          <a:xfrm>
            <a:off x="2165554" y="6211669"/>
            <a:ext cx="7860891" cy="369332"/>
          </a:xfrm>
          <a:prstGeom prst="rect">
            <a:avLst/>
          </a:prstGeom>
          <a:noFill/>
        </p:spPr>
        <p:txBody>
          <a:bodyPr wrap="square" rtlCol="0">
            <a:spAutoFit/>
          </a:bodyPr>
          <a:lstStyle/>
          <a:p>
            <a:r>
              <a:rPr lang="en-US" b="1" dirty="0"/>
              <a:t>The code behind that function</a:t>
            </a:r>
          </a:p>
        </p:txBody>
      </p:sp>
    </p:spTree>
    <p:extLst>
      <p:ext uri="{BB962C8B-B14F-4D97-AF65-F5344CB8AC3E}">
        <p14:creationId xmlns:p14="http://schemas.microsoft.com/office/powerpoint/2010/main" val="33354114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AE03781-AD64-4565-8571-FF96262CA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026528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98084F8B-DA77-4E32-9A6A-9A6D51685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309123" cy="5798882"/>
          </a:xfrm>
          <a:prstGeom prst="rect">
            <a:avLst/>
          </a:prstGeom>
        </p:spPr>
      </p:pic>
      <p:sp>
        <p:nvSpPr>
          <p:cNvPr id="4" name="TextBox 3">
            <a:extLst>
              <a:ext uri="{FF2B5EF4-FFF2-40B4-BE49-F238E27FC236}">
                <a16:creationId xmlns:a16="http://schemas.microsoft.com/office/drawing/2014/main" id="{198C6CF7-C079-4D90-948D-4069D0372813}"/>
              </a:ext>
            </a:extLst>
          </p:cNvPr>
          <p:cNvSpPr txBox="1"/>
          <p:nvPr/>
        </p:nvSpPr>
        <p:spPr>
          <a:xfrm>
            <a:off x="471948" y="5719430"/>
            <a:ext cx="11592233" cy="1200329"/>
          </a:xfrm>
          <a:prstGeom prst="rect">
            <a:avLst/>
          </a:prstGeom>
          <a:noFill/>
        </p:spPr>
        <p:txBody>
          <a:bodyPr wrap="square" rtlCol="0">
            <a:spAutoFit/>
          </a:bodyPr>
          <a:lstStyle/>
          <a:p>
            <a:r>
              <a:rPr lang="en-US" b="1" dirty="0"/>
              <a:t>This is the  last slide for this Presentation. Here is the ticket reserved GUI. I can easily get user info from database and have them show up here. However, I’m still working on how to get the exact information from the user who log in in the previous GUI(Log In). I am planning on storing the data in each log in . So, I probably have to make separate database in each user that way I can access it all separately and it will not mixed up with the other users information.</a:t>
            </a:r>
          </a:p>
        </p:txBody>
      </p:sp>
    </p:spTree>
    <p:extLst>
      <p:ext uri="{BB962C8B-B14F-4D97-AF65-F5344CB8AC3E}">
        <p14:creationId xmlns:p14="http://schemas.microsoft.com/office/powerpoint/2010/main" val="2058351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460B65B-03B7-4BE9-9B47-499616654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59845" cy="5939913"/>
          </a:xfrm>
          <a:prstGeom prst="rect">
            <a:avLst/>
          </a:prstGeom>
        </p:spPr>
      </p:pic>
      <p:sp>
        <p:nvSpPr>
          <p:cNvPr id="8" name="TextBox 7">
            <a:extLst>
              <a:ext uri="{FF2B5EF4-FFF2-40B4-BE49-F238E27FC236}">
                <a16:creationId xmlns:a16="http://schemas.microsoft.com/office/drawing/2014/main" id="{8B26E629-BCE3-4D50-BFF7-E27D027AEAB2}"/>
              </a:ext>
            </a:extLst>
          </p:cNvPr>
          <p:cNvSpPr txBox="1"/>
          <p:nvPr/>
        </p:nvSpPr>
        <p:spPr>
          <a:xfrm>
            <a:off x="1017639" y="6002594"/>
            <a:ext cx="10146889" cy="923330"/>
          </a:xfrm>
          <a:prstGeom prst="rect">
            <a:avLst/>
          </a:prstGeom>
          <a:noFill/>
        </p:spPr>
        <p:txBody>
          <a:bodyPr wrap="square" rtlCol="0">
            <a:spAutoFit/>
          </a:bodyPr>
          <a:lstStyle/>
          <a:p>
            <a:r>
              <a:rPr lang="en-US" b="1" dirty="0"/>
              <a:t>This is my </a:t>
            </a:r>
            <a:r>
              <a:rPr lang="en-US" b="1" dirty="0" err="1"/>
              <a:t>css</a:t>
            </a:r>
            <a:r>
              <a:rPr lang="en-US" b="1" dirty="0"/>
              <a:t> for this project , it has some of the buttons, pane ,border pane and other objects. Some of the objects on my GUI is colored and designed directly from the scene builder. But here, I put some of its </a:t>
            </a:r>
            <a:r>
              <a:rPr lang="en-US" b="1" dirty="0" err="1"/>
              <a:t>fx</a:t>
            </a:r>
            <a:r>
              <a:rPr lang="en-US" b="1" dirty="0"/>
              <a:t> id’s to change the color of buttons or to put some effects when mouse is hover in the button</a:t>
            </a:r>
          </a:p>
        </p:txBody>
      </p:sp>
    </p:spTree>
    <p:extLst>
      <p:ext uri="{BB962C8B-B14F-4D97-AF65-F5344CB8AC3E}">
        <p14:creationId xmlns:p14="http://schemas.microsoft.com/office/powerpoint/2010/main" val="142573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A picture containing text, screenshot, computer, indoor&#10;&#10;Description automatically generated">
            <a:extLst>
              <a:ext uri="{FF2B5EF4-FFF2-40B4-BE49-F238E27FC236}">
                <a16:creationId xmlns:a16="http://schemas.microsoft.com/office/drawing/2014/main" id="{E017FA83-713B-40E0-9CBD-021F48BFA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668000" cy="6000750"/>
          </a:xfrm>
          <a:prstGeom prst="rect">
            <a:avLst/>
          </a:prstGeom>
        </p:spPr>
      </p:pic>
      <p:sp>
        <p:nvSpPr>
          <p:cNvPr id="6" name="TextBox 5">
            <a:extLst>
              <a:ext uri="{FF2B5EF4-FFF2-40B4-BE49-F238E27FC236}">
                <a16:creationId xmlns:a16="http://schemas.microsoft.com/office/drawing/2014/main" id="{A86A672D-8638-41F3-8E9A-6F47C0EE1450}"/>
              </a:ext>
            </a:extLst>
          </p:cNvPr>
          <p:cNvSpPr txBox="1"/>
          <p:nvPr/>
        </p:nvSpPr>
        <p:spPr>
          <a:xfrm>
            <a:off x="1637072" y="6187559"/>
            <a:ext cx="9424218" cy="646331"/>
          </a:xfrm>
          <a:prstGeom prst="rect">
            <a:avLst/>
          </a:prstGeom>
          <a:noFill/>
        </p:spPr>
        <p:txBody>
          <a:bodyPr wrap="square" rtlCol="0">
            <a:spAutoFit/>
          </a:bodyPr>
          <a:lstStyle/>
          <a:p>
            <a:r>
              <a:rPr lang="en-US" b="1" dirty="0"/>
              <a:t>This is the sign-up page…. The code will be on the next slide, also in each </a:t>
            </a:r>
            <a:r>
              <a:rPr lang="en-US" b="1" dirty="0" err="1"/>
              <a:t>fxml</a:t>
            </a:r>
            <a:r>
              <a:rPr lang="en-US" b="1" dirty="0"/>
              <a:t> file I have one controller class to control its elements (buttons, </a:t>
            </a:r>
            <a:r>
              <a:rPr lang="en-US" b="1" dirty="0" err="1"/>
              <a:t>textfield</a:t>
            </a:r>
            <a:r>
              <a:rPr lang="en-US" b="1" dirty="0"/>
              <a:t>, the conditions when user put info)</a:t>
            </a:r>
          </a:p>
        </p:txBody>
      </p:sp>
    </p:spTree>
    <p:extLst>
      <p:ext uri="{BB962C8B-B14F-4D97-AF65-F5344CB8AC3E}">
        <p14:creationId xmlns:p14="http://schemas.microsoft.com/office/powerpoint/2010/main" val="2771852269"/>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8C46CCE8-AD86-45EB-A186-BD06DC47B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338619" cy="5815473"/>
          </a:xfrm>
          <a:prstGeom prst="rect">
            <a:avLst/>
          </a:prstGeom>
        </p:spPr>
      </p:pic>
      <p:sp>
        <p:nvSpPr>
          <p:cNvPr id="6" name="TextBox 5">
            <a:extLst>
              <a:ext uri="{FF2B5EF4-FFF2-40B4-BE49-F238E27FC236}">
                <a16:creationId xmlns:a16="http://schemas.microsoft.com/office/drawing/2014/main" id="{847B1112-3EB7-42B1-8246-6314809E15D0}"/>
              </a:ext>
            </a:extLst>
          </p:cNvPr>
          <p:cNvSpPr txBox="1"/>
          <p:nvPr/>
        </p:nvSpPr>
        <p:spPr>
          <a:xfrm>
            <a:off x="1902542" y="6002594"/>
            <a:ext cx="7919884" cy="369332"/>
          </a:xfrm>
          <a:prstGeom prst="rect">
            <a:avLst/>
          </a:prstGeom>
          <a:noFill/>
        </p:spPr>
        <p:txBody>
          <a:bodyPr wrap="square" rtlCol="0">
            <a:spAutoFit/>
          </a:bodyPr>
          <a:lstStyle/>
          <a:p>
            <a:r>
              <a:rPr lang="en-US" b="1" dirty="0"/>
              <a:t>The code for the sign-up page</a:t>
            </a:r>
          </a:p>
        </p:txBody>
      </p:sp>
    </p:spTree>
    <p:extLst>
      <p:ext uri="{BB962C8B-B14F-4D97-AF65-F5344CB8AC3E}">
        <p14:creationId xmlns:p14="http://schemas.microsoft.com/office/powerpoint/2010/main" val="850955493"/>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77050D88-4813-4685-9CEE-9FEB87546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899058" cy="6130720"/>
          </a:xfrm>
          <a:prstGeom prst="rect">
            <a:avLst/>
          </a:prstGeom>
        </p:spPr>
      </p:pic>
      <p:sp>
        <p:nvSpPr>
          <p:cNvPr id="14" name="TextBox 13">
            <a:extLst>
              <a:ext uri="{FF2B5EF4-FFF2-40B4-BE49-F238E27FC236}">
                <a16:creationId xmlns:a16="http://schemas.microsoft.com/office/drawing/2014/main" id="{948A18E4-84AD-40C0-B68D-980412D18EA7}"/>
              </a:ext>
            </a:extLst>
          </p:cNvPr>
          <p:cNvSpPr txBox="1"/>
          <p:nvPr/>
        </p:nvSpPr>
        <p:spPr>
          <a:xfrm>
            <a:off x="1902542" y="6002594"/>
            <a:ext cx="7919884" cy="923330"/>
          </a:xfrm>
          <a:prstGeom prst="rect">
            <a:avLst/>
          </a:prstGeom>
          <a:noFill/>
        </p:spPr>
        <p:txBody>
          <a:bodyPr wrap="square" rtlCol="0">
            <a:spAutoFit/>
          </a:bodyPr>
          <a:lstStyle/>
          <a:p>
            <a:r>
              <a:rPr lang="en-US" b="1" dirty="0"/>
              <a:t>Here you’ll get the if else condition if the username already exist or if the fields are empty, or if the password didn’t match it will not save into the database and will say error</a:t>
            </a:r>
          </a:p>
        </p:txBody>
      </p:sp>
    </p:spTree>
    <p:extLst>
      <p:ext uri="{BB962C8B-B14F-4D97-AF65-F5344CB8AC3E}">
        <p14:creationId xmlns:p14="http://schemas.microsoft.com/office/powerpoint/2010/main" val="213321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0D137C35-EA95-406E-992B-FD12FAA38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5811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A picture containing text, screenshot, computer, indoor&#10;&#10;Description automatically generated">
            <a:extLst>
              <a:ext uri="{FF2B5EF4-FFF2-40B4-BE49-F238E27FC236}">
                <a16:creationId xmlns:a16="http://schemas.microsoft.com/office/drawing/2014/main" id="{D665F7E8-1EAF-4E52-B1BC-E76C83F0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899058" cy="6130720"/>
          </a:xfrm>
          <a:prstGeom prst="rect">
            <a:avLst/>
          </a:prstGeom>
        </p:spPr>
      </p:pic>
      <p:sp>
        <p:nvSpPr>
          <p:cNvPr id="6" name="TextBox 5">
            <a:extLst>
              <a:ext uri="{FF2B5EF4-FFF2-40B4-BE49-F238E27FC236}">
                <a16:creationId xmlns:a16="http://schemas.microsoft.com/office/drawing/2014/main" id="{5C67FF61-07A7-49DD-9365-61E9CC7031B9}"/>
              </a:ext>
            </a:extLst>
          </p:cNvPr>
          <p:cNvSpPr txBox="1"/>
          <p:nvPr/>
        </p:nvSpPr>
        <p:spPr>
          <a:xfrm>
            <a:off x="1902541" y="6002594"/>
            <a:ext cx="8200103" cy="923330"/>
          </a:xfrm>
          <a:prstGeom prst="rect">
            <a:avLst/>
          </a:prstGeom>
          <a:noFill/>
        </p:spPr>
        <p:txBody>
          <a:bodyPr wrap="square" rtlCol="0">
            <a:spAutoFit/>
          </a:bodyPr>
          <a:lstStyle/>
          <a:p>
            <a:r>
              <a:rPr lang="en-US" b="1" dirty="0"/>
              <a:t>Here everything is okay, I still have to code for the email and mobile to only have valid email or for mobile to only allowed int </a:t>
            </a:r>
            <a:r>
              <a:rPr lang="en-US" b="1" dirty="0" err="1"/>
              <a:t>data..but</a:t>
            </a:r>
            <a:r>
              <a:rPr lang="en-US" b="1" dirty="0"/>
              <a:t> right now it is registered because the username and password is okay.</a:t>
            </a:r>
          </a:p>
        </p:txBody>
      </p:sp>
    </p:spTree>
    <p:extLst>
      <p:ext uri="{BB962C8B-B14F-4D97-AF65-F5344CB8AC3E}">
        <p14:creationId xmlns:p14="http://schemas.microsoft.com/office/powerpoint/2010/main" val="157547533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6475-2A4F-49CF-842A-5D7444D4B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33037-A1EE-4B44-A22F-35772802C52A}"/>
              </a:ext>
            </a:extLst>
          </p:cNvPr>
          <p:cNvSpPr>
            <a:spLocks noGrp="1"/>
          </p:cNvSpPr>
          <p:nvPr>
            <p:ph type="subTitle" idx="1"/>
          </p:nvPr>
        </p:nvSpPr>
        <p:spPr/>
        <p:txBody>
          <a:bodyPr/>
          <a:lstStyle/>
          <a:p>
            <a:endParaRPr lang="en-US"/>
          </a:p>
        </p:txBody>
      </p:sp>
      <p:pic>
        <p:nvPicPr>
          <p:cNvPr id="5" name="Picture 4" descr="A picture containing text, screenshot, computer, indoor&#10;&#10;Description automatically generated">
            <a:extLst>
              <a:ext uri="{FF2B5EF4-FFF2-40B4-BE49-F238E27FC236}">
                <a16:creationId xmlns:a16="http://schemas.microsoft.com/office/drawing/2014/main" id="{F21EF8B7-B943-4E2A-B9F4-F6DEBFC8E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031794" cy="6205384"/>
          </a:xfrm>
          <a:prstGeom prst="rect">
            <a:avLst/>
          </a:prstGeom>
        </p:spPr>
      </p:pic>
      <p:sp>
        <p:nvSpPr>
          <p:cNvPr id="6" name="TextBox 5">
            <a:extLst>
              <a:ext uri="{FF2B5EF4-FFF2-40B4-BE49-F238E27FC236}">
                <a16:creationId xmlns:a16="http://schemas.microsoft.com/office/drawing/2014/main" id="{EC5CB95E-CAC8-4618-A9D8-2478B00F8403}"/>
              </a:ext>
            </a:extLst>
          </p:cNvPr>
          <p:cNvSpPr txBox="1"/>
          <p:nvPr/>
        </p:nvSpPr>
        <p:spPr>
          <a:xfrm>
            <a:off x="2165554" y="6211669"/>
            <a:ext cx="7860891" cy="369332"/>
          </a:xfrm>
          <a:prstGeom prst="rect">
            <a:avLst/>
          </a:prstGeom>
          <a:noFill/>
        </p:spPr>
        <p:txBody>
          <a:bodyPr wrap="square" rtlCol="0">
            <a:spAutoFit/>
          </a:bodyPr>
          <a:lstStyle/>
          <a:p>
            <a:r>
              <a:rPr lang="en-US" b="1" dirty="0"/>
              <a:t>If all the </a:t>
            </a:r>
            <a:r>
              <a:rPr lang="en-US" b="1" dirty="0" err="1"/>
              <a:t>TextFields</a:t>
            </a:r>
            <a:r>
              <a:rPr lang="en-US" b="1" dirty="0"/>
              <a:t> are not filled, it will say the error( Please fill all fields)</a:t>
            </a:r>
          </a:p>
        </p:txBody>
      </p:sp>
    </p:spTree>
    <p:extLst>
      <p:ext uri="{BB962C8B-B14F-4D97-AF65-F5344CB8AC3E}">
        <p14:creationId xmlns:p14="http://schemas.microsoft.com/office/powerpoint/2010/main" val="2165310043"/>
      </p:ext>
    </p:extLst>
  </p:cSld>
  <p:clrMapOvr>
    <a:masterClrMapping/>
  </p:clrMapOvr>
  <p:transition spd="slow">
    <p:wheel spokes="1"/>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108</TotalTime>
  <Words>590</Words>
  <Application>Microsoft Office PowerPoint</Application>
  <PresentationFormat>Widescreen</PresentationFormat>
  <Paragraphs>24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SIGN-UP EVENT in GUI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SIGN-UP EVENT in GUI</dc:title>
  <dc:creator>Annie Dequit</dc:creator>
  <cp:lastModifiedBy>Annie Dequit</cp:lastModifiedBy>
  <cp:revision>41</cp:revision>
  <dcterms:created xsi:type="dcterms:W3CDTF">2021-05-05T14:59:25Z</dcterms:created>
  <dcterms:modified xsi:type="dcterms:W3CDTF">2021-05-05T16:47:31Z</dcterms:modified>
</cp:coreProperties>
</file>